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5" r:id="rId4"/>
    <p:sldId id="258" r:id="rId5"/>
    <p:sldId id="259" r:id="rId6"/>
    <p:sldId id="263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89"/>
  </p:normalViewPr>
  <p:slideViewPr>
    <p:cSldViewPr snapToGrid="0" snapToObjects="1">
      <p:cViewPr varScale="1">
        <p:scale>
          <a:sx n="85" d="100"/>
          <a:sy n="85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E5CA-23A0-AF4F-9BE6-296F65D6C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DA9E69-F020-5E4B-8546-4EEC375B6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D23C4-10EE-3546-9B91-71731086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F5E3-27BA-3548-B973-BC7B0AE3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FEDAC-253C-994D-A5B4-31A23488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7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C806C-4F1D-F94F-9193-5F496A16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00A21-5C2D-DB4C-BB21-2C0C6C654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63290-7757-D64D-900B-4A4CE2C5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03DCC-6A68-DB4E-9C5A-A0FA1E74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FEAB-3E59-334E-8346-E46FF905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5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CB481-D181-DC4C-A8B8-C53EEB517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312E4-7416-4D4C-A4FF-1A1FA6EAA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62EA4-6B96-1E48-BCE2-246471E1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B8FB9-370C-F843-8176-1DFF7958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13E58-29F7-CD41-B0FB-C8EE1761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1CF5-D1E5-1347-A75E-C6B8B34F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37587-7BB6-EE49-8BB3-A565EAF40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C63B3-0A73-C640-9133-8061E941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697D-0EB2-BA4F-8AF3-BC62D8EE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61ABD-066B-794B-B882-74368D06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4F1E-E6ED-944D-BFC7-B45C0D1F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2718E-CF75-7444-808D-074A7D9AF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3587A-5D0B-AD45-B7FE-D55A851E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EBDB1-9F1B-0346-ABBC-BF829A4C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6A8E-9F57-024C-A300-E63D692C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5A6A-1AE1-F84F-BC09-675D6E11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FB1B-46B0-C249-ABC3-5F8FBA539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858E2-0DEC-A24C-9DD8-AB6991C65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AD22C-4A11-D046-91DC-E7C9E11D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9D716-B00B-E749-A15C-27674A1C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C3E9E-7B12-BA41-B9F7-135FBF98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EB93-2B91-6843-BDA5-6E3D0C6B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2FE26-AA11-B04E-8A49-23771293A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AA138-4FD4-914D-AAC2-D86B00C1C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0B686-45D4-A94F-AC53-EAFF3A0E8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48CD0-1554-C349-9610-C719ED361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79645-5AA7-8B4F-9E7E-20489A61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E7CAF-1EE4-734F-BAF3-08199A588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DAEA2-18FB-A742-8D3E-F0A7D985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272D-6795-7C41-AB7C-09DE662A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0834B-713A-5449-A908-CDF4C6F8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D784E-64BE-4F4E-8163-708CE5ED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B4AD-F52E-4840-893E-884C6846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0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D897E-AA31-AA41-84FA-729685AB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A1923-9E33-7D43-8413-812932DB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5D4E7-F377-8142-BF4A-DA568310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087A-5639-A241-9C27-7DADDD48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9F6D8-79F5-1A4F-82EC-35095EF6B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0E4BD-0F02-514B-B6FC-741C069F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76C7C-0ECC-4944-921E-01194244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4D79A-361C-5A4F-A9EE-2B11D7C7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BC0A1-C08E-E84A-990A-E3B6AB6F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9A65-90BA-AC41-9E27-45AFE100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88124-BA72-034D-84C9-17FCFF81C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921CB-9AD8-CA42-B271-13F7B27CD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FF8AB-1915-9F43-AE2F-3EC1F045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FD807-4B7F-1C45-AC82-5E9832A9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E6EC-0240-0D4D-A091-36BECC9C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033BA-E965-684E-9EB0-A9C5EF45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30E4E-78A3-7140-9F5C-3B7B4BDAE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B5332-BCEC-5743-B7D3-502CBF45A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09B5-4753-B341-9923-BB53AF35F686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99DA-98EC-CF4C-8EF2-FE10B5133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C8092-8B7A-304E-A891-E412F1358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69FC-6EF3-654C-81E9-4339FFE0C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TFAR2NpO18?feature=oembed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O3N_PRIgX0?feature=oembed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pQPfGkmkr8?feature=oembed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CVtTOpgSyY?feature=oembed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iYsBnj2BUk?feature=oembed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VFNRrL79w0?feature=oembed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I6PJ2j7EWU?feature=oembed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p-kP5TWh5s?feature=oembed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5C879-481F-AE43-A580-0A0EEDABF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385"/>
          </a:xfrm>
          <a:prstGeom prst="rect">
            <a:avLst/>
          </a:prstGeom>
        </p:spPr>
      </p:pic>
      <p:pic>
        <p:nvPicPr>
          <p:cNvPr id="3" name="Brian Williams interviews Composer John Williams">
            <a:hlinkClick r:id="" action="ppaction://media"/>
            <a:extLst>
              <a:ext uri="{FF2B5EF4-FFF2-40B4-BE49-F238E27FC236}">
                <a16:creationId xmlns:a16="http://schemas.microsoft.com/office/drawing/2014/main" id="{4AB7F23A-207C-7A41-BFBA-60EA8B1A64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3947" y="1052673"/>
            <a:ext cx="8456951" cy="47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5C879-481F-AE43-A580-0A0EEDABF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385"/>
          </a:xfrm>
          <a:prstGeom prst="rect">
            <a:avLst/>
          </a:prstGeom>
        </p:spPr>
      </p:pic>
      <p:pic>
        <p:nvPicPr>
          <p:cNvPr id="4" name="The Magic of Making Sound | That's Amazing">
            <a:hlinkClick r:id="" action="ppaction://media"/>
            <a:extLst>
              <a:ext uri="{FF2B5EF4-FFF2-40B4-BE49-F238E27FC236}">
                <a16:creationId xmlns:a16="http://schemas.microsoft.com/office/drawing/2014/main" id="{BFC8D803-7F31-6D47-A0AA-D43E4BF8DD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15342" y="1099903"/>
            <a:ext cx="8357849" cy="47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336A3-A4C5-6F45-A0A2-43EB08BAE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385"/>
          </a:xfrm>
          <a:prstGeom prst="rect">
            <a:avLst/>
          </a:prstGeom>
        </p:spPr>
      </p:pic>
      <p:pic>
        <p:nvPicPr>
          <p:cNvPr id="4" name="Short Movie clip Foley">
            <a:hlinkClick r:id="" action="ppaction://media"/>
            <a:extLst>
              <a:ext uri="{FF2B5EF4-FFF2-40B4-BE49-F238E27FC236}">
                <a16:creationId xmlns:a16="http://schemas.microsoft.com/office/drawing/2014/main" id="{FCDB611E-1C83-D844-AF0B-64EBC0EACC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8742" y="1099905"/>
            <a:ext cx="8454452" cy="47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312D8-23B1-704C-B0C0-7E186C011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385"/>
          </a:xfrm>
          <a:prstGeom prst="rect">
            <a:avLst/>
          </a:prstGeom>
        </p:spPr>
      </p:pic>
      <p:pic>
        <p:nvPicPr>
          <p:cNvPr id="4" name="Pixar Short &quot;La Luna&quot; - Shooting Star Clip">
            <a:hlinkClick r:id="" action="ppaction://media"/>
            <a:extLst>
              <a:ext uri="{FF2B5EF4-FFF2-40B4-BE49-F238E27FC236}">
                <a16:creationId xmlns:a16="http://schemas.microsoft.com/office/drawing/2014/main" id="{9EB909E7-ED8F-AB4D-95ED-D9167BE0C0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3596" y="1189845"/>
            <a:ext cx="7929797" cy="44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48BDC-D0B2-2B4B-84D1-4E1D99A42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385"/>
          </a:xfrm>
          <a:prstGeom prst="rect">
            <a:avLst/>
          </a:prstGeom>
        </p:spPr>
      </p:pic>
      <p:pic>
        <p:nvPicPr>
          <p:cNvPr id="4" name="&quot;Lou&quot; Clip - Pixar Short Film">
            <a:hlinkClick r:id="" action="ppaction://media"/>
            <a:extLst>
              <a:ext uri="{FF2B5EF4-FFF2-40B4-BE49-F238E27FC236}">
                <a16:creationId xmlns:a16="http://schemas.microsoft.com/office/drawing/2014/main" id="{71E139F1-6112-1445-AB1C-3FEA29C31C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83633" y="1174854"/>
            <a:ext cx="8049718" cy="45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0CB1B-3A0C-8447-9B6D-2BE98C6FE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385"/>
          </a:xfrm>
          <a:prstGeom prst="rect">
            <a:avLst/>
          </a:prstGeom>
        </p:spPr>
      </p:pic>
      <p:pic>
        <p:nvPicPr>
          <p:cNvPr id="4" name="Film Clip: Pixar's 'The Blue Umbrella'">
            <a:hlinkClick r:id="" action="ppaction://media"/>
            <a:extLst>
              <a:ext uri="{FF2B5EF4-FFF2-40B4-BE49-F238E27FC236}">
                <a16:creationId xmlns:a16="http://schemas.microsoft.com/office/drawing/2014/main" id="{5795898D-362B-954F-9CA0-DFE764135B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3749" y="1069923"/>
            <a:ext cx="8349521" cy="46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0CB1B-3A0C-8447-9B6D-2BE98C6FE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385"/>
          </a:xfrm>
          <a:prstGeom prst="rect">
            <a:avLst/>
          </a:prstGeom>
        </p:spPr>
      </p:pic>
      <p:pic>
        <p:nvPicPr>
          <p:cNvPr id="2" name="Pixar's BAO Clip - Incredibles 2 Short Animation">
            <a:hlinkClick r:id="" action="ppaction://media"/>
            <a:extLst>
              <a:ext uri="{FF2B5EF4-FFF2-40B4-BE49-F238E27FC236}">
                <a16:creationId xmlns:a16="http://schemas.microsoft.com/office/drawing/2014/main" id="{1FBC9A2E-95FC-194A-8E71-F76152180E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3613" y="1519628"/>
            <a:ext cx="7465102" cy="419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CED85-7125-484F-9413-528E9DCA0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2385"/>
          </a:xfrm>
          <a:prstGeom prst="rect">
            <a:avLst/>
          </a:prstGeom>
        </p:spPr>
      </p:pic>
      <p:pic>
        <p:nvPicPr>
          <p:cNvPr id="4" name="PIPER Clip - First Look (2016) Disney Pixar Animated Short Film HD">
            <a:hlinkClick r:id="" action="ppaction://media"/>
            <a:extLst>
              <a:ext uri="{FF2B5EF4-FFF2-40B4-BE49-F238E27FC236}">
                <a16:creationId xmlns:a16="http://schemas.microsoft.com/office/drawing/2014/main" id="{31106855-623F-EE40-B40A-2B1742ABD0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8551" y="1204833"/>
            <a:ext cx="7984761" cy="44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Macintosh PowerPoint</Application>
  <PresentationFormat>Widescreen</PresentationFormat>
  <Paragraphs>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2018-09-21T20:33:14Z</dcterms:created>
  <dcterms:modified xsi:type="dcterms:W3CDTF">2018-10-02T15:13:25Z</dcterms:modified>
</cp:coreProperties>
</file>